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  <p:sldMasterId id="2147483713" r:id="rId2"/>
  </p:sldMasterIdLst>
  <p:notesMasterIdLst>
    <p:notesMasterId r:id="rId9"/>
  </p:notesMasterIdLst>
  <p:sldIdLst>
    <p:sldId id="256" r:id="rId3"/>
    <p:sldId id="261" r:id="rId4"/>
    <p:sldId id="257" r:id="rId5"/>
    <p:sldId id="264" r:id="rId6"/>
    <p:sldId id="258" r:id="rId7"/>
    <p:sldId id="265" r:id="rId8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51" autoAdjust="0"/>
    <p:restoredTop sz="90929"/>
  </p:normalViewPr>
  <p:slideViewPr>
    <p:cSldViewPr>
      <p:cViewPr varScale="1">
        <p:scale>
          <a:sx n="78" d="100"/>
          <a:sy n="78" d="100"/>
        </p:scale>
        <p:origin x="96" y="4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ED631F48-9C6B-480F-A43A-B0EF5E9D91B8}" type="datetimeFigureOut">
              <a:rPr lang="zh-CN" altLang="en-US"/>
              <a:pPr>
                <a:defRPr/>
              </a:pPr>
              <a:t>2017/8/6</a:t>
            </a:fld>
            <a:endParaRPr lang="en-US" altLang="zh-CN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9BE4FBB6-7CFB-4063-8CE3-FB005DD709C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897763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" y="0"/>
            <a:ext cx="9142413" cy="5142310"/>
            <a:chOff x="0" y="0"/>
            <a:chExt cx="5759" cy="4319"/>
          </a:xfrm>
        </p:grpSpPr>
        <p:sp>
          <p:nvSpPr>
            <p:cNvPr id="5" name="Freeform 4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1" y="104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988"/>
                <a:ext cx="5758" cy="4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665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364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3105"/>
                <a:ext cx="5758" cy="31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64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433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209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77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394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28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117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2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186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72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841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1" name="Freeform 30"/>
              <p:cNvSpPr>
                <a:spLocks/>
              </p:cNvSpPr>
              <p:nvPr/>
            </p:nvSpPr>
            <p:spPr bwMode="hidden">
              <a:xfrm>
                <a:off x="0" y="943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grpSp>
            <p:nvGrpSpPr>
              <p:cNvPr id="32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4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5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6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7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8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9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0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1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2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3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4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5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6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7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8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33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2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3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34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3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4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5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6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7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8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9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0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1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sp>
            <p:nvSpPr>
              <p:cNvPr id="35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6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7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8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9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6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0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1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2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</p:grpSp>
      <p:sp>
        <p:nvSpPr>
          <p:cNvPr id="69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70" name="Text Box 71"/>
          <p:cNvSpPr txBox="1">
            <a:spLocks noChangeArrowheads="1"/>
          </p:cNvSpPr>
          <p:nvPr/>
        </p:nvSpPr>
        <p:spPr bwMode="auto">
          <a:xfrm>
            <a:off x="6308726" y="4766073"/>
            <a:ext cx="26066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基 督 徒 聚 會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3305176"/>
            <a:ext cx="8494713" cy="1021556"/>
          </a:xfrm>
        </p:spPr>
        <p:txBody>
          <a:bodyPr anchor="t"/>
          <a:lstStyle>
            <a:lvl1pPr algn="l">
              <a:defRPr sz="28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" y="2180035"/>
            <a:ext cx="9143999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08594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2782904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6248400" y="462915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Cupertino Christian Assembly</a:t>
            </a:r>
          </a:p>
        </p:txBody>
      </p:sp>
    </p:spTree>
    <p:extLst>
      <p:ext uri="{BB962C8B-B14F-4D97-AF65-F5344CB8AC3E}">
        <p14:creationId xmlns:p14="http://schemas.microsoft.com/office/powerpoint/2010/main" val="4226369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78934067"/>
      </p:ext>
    </p:extLst>
  </p:cSld>
  <p:clrMapOvr>
    <a:masterClrMapping/>
  </p:clrMapOvr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6248400" y="462915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Cupertino Christian Assembly</a:t>
            </a:r>
          </a:p>
        </p:txBody>
      </p:sp>
    </p:spTree>
    <p:extLst>
      <p:ext uri="{BB962C8B-B14F-4D97-AF65-F5344CB8AC3E}">
        <p14:creationId xmlns:p14="http://schemas.microsoft.com/office/powerpoint/2010/main" val="1772602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7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5614" y="204788"/>
            <a:ext cx="822642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grpSp>
        <p:nvGrpSpPr>
          <p:cNvPr id="1027" name="Group 2"/>
          <p:cNvGrpSpPr>
            <a:grpSpLocks/>
          </p:cNvGrpSpPr>
          <p:nvPr/>
        </p:nvGrpSpPr>
        <p:grpSpPr bwMode="auto">
          <a:xfrm>
            <a:off x="1" y="0"/>
            <a:ext cx="9142413" cy="5142310"/>
            <a:chOff x="0" y="0"/>
            <a:chExt cx="5759" cy="4319"/>
          </a:xfrm>
        </p:grpSpPr>
        <p:sp>
          <p:nvSpPr>
            <p:cNvPr id="4" name="Freeform 3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grpSp>
          <p:nvGrpSpPr>
            <p:cNvPr id="1031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6" name="Freeform 5"/>
              <p:cNvSpPr>
                <a:spLocks/>
              </p:cNvSpPr>
              <p:nvPr/>
            </p:nvSpPr>
            <p:spPr bwMode="hidden">
              <a:xfrm>
                <a:off x="1" y="104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0" y="3988"/>
                <a:ext cx="5758" cy="4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665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364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105"/>
                <a:ext cx="5758" cy="31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64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433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09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77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394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28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17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2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186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72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841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943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grpSp>
            <p:nvGrpSpPr>
              <p:cNvPr id="1057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3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4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5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6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7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8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9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0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1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2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3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4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5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6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7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1058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1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2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1059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2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3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4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5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6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7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8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9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0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sp>
            <p:nvSpPr>
              <p:cNvPr id="34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5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6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7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8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6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9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0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1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</p:grpSp>
      <p:sp>
        <p:nvSpPr>
          <p:cNvPr id="68" name="Text Box 70"/>
          <p:cNvSpPr txBox="1">
            <a:spLocks noChangeArrowheads="1"/>
          </p:cNvSpPr>
          <p:nvPr/>
        </p:nvSpPr>
        <p:spPr bwMode="auto">
          <a:xfrm>
            <a:off x="3048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69" name="Text Box 71"/>
          <p:cNvSpPr txBox="1">
            <a:spLocks noChangeArrowheads="1"/>
          </p:cNvSpPr>
          <p:nvPr/>
        </p:nvSpPr>
        <p:spPr bwMode="auto">
          <a:xfrm>
            <a:off x="6308726" y="4766073"/>
            <a:ext cx="26066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基 督 徒 聚 會</a:t>
            </a:r>
            <a:endParaRPr lang="zh-CN" altLang="en-US" sz="1200">
              <a:ea typeface="宋体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1" r:id="rId1"/>
    <p:sldLayoutId id="2147483720" r:id="rId2"/>
    <p:sldLayoutId id="2147483722" r:id="rId3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9351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3" r:id="rId1"/>
    <p:sldLayoutId id="2147483724" r:id="rId2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ChangeArrowheads="1"/>
          </p:cNvSpPr>
          <p:nvPr/>
        </p:nvSpPr>
        <p:spPr bwMode="auto">
          <a:xfrm>
            <a:off x="0" y="857251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有一地比正午更光明，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2800" dirty="0">
                <a:latin typeface="華康標楷體" pitchFamily="65" charset="-120"/>
                <a:ea typeface="華康標楷體" pitchFamily="65" charset="-120"/>
              </a:rPr>
              <a:t> </a:t>
            </a:r>
            <a:r>
              <a:rPr lang="en-US" altLang="zh-TW" sz="2800" dirty="0">
                <a:ea typeface="細明體" pitchFamily="49" charset="-120"/>
                <a:cs typeface="Times New Roman" pitchFamily="18" charset="0"/>
              </a:rPr>
              <a:t>There’s a land that is fairer than day</a:t>
            </a:r>
            <a:r>
              <a:rPr lang="en-US" altLang="zh-TW" sz="2800" dirty="0">
                <a:latin typeface="華康標楷體" pitchFamily="65" charset="-120"/>
                <a:ea typeface="細明體" pitchFamily="49" charset="-120"/>
              </a:rPr>
              <a:t>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路遙遙我因信常望見，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2800" dirty="0">
                <a:ea typeface="華康標楷體" pitchFamily="65" charset="-120"/>
              </a:rPr>
              <a:t> </a:t>
            </a:r>
            <a:r>
              <a:rPr lang="en-US" altLang="zh-TW" sz="2800" dirty="0">
                <a:ea typeface="細明體" pitchFamily="49" charset="-120"/>
              </a:rPr>
              <a:t>And by faith we can see it afar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我天父久已在那邊等，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For the Father waits over the way,</a:t>
            </a:r>
            <a:endParaRPr lang="zh-TW" altLang="en-US" sz="2800" dirty="0">
              <a:ea typeface="華康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主為我備居所於裏面。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To prepare us a dwelling place there.</a:t>
            </a:r>
            <a:endParaRPr lang="en-US" altLang="zh-CN" sz="2800" dirty="0">
              <a:ea typeface="細明體" pitchFamily="49" charset="-120"/>
            </a:endParaRP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1" y="57149"/>
            <a:ext cx="9143999" cy="685801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altLang="zh-TW" sz="2800" b="1" dirty="0">
                <a:latin typeface="Arial Narrow" pitchFamily="34" charset="0"/>
                <a:ea typeface="細明體" pitchFamily="49" charset="-120"/>
              </a:rPr>
              <a:t>H542</a:t>
            </a:r>
            <a:r>
              <a:rPr lang="zh-TW" altLang="en-US" sz="2800" b="1" dirty="0">
                <a:latin typeface="Arial Narrow" pitchFamily="34" charset="0"/>
                <a:ea typeface="華康標楷體" pitchFamily="65" charset="-120"/>
              </a:rPr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再不久</a:t>
            </a:r>
            <a:r>
              <a:rPr lang="zh-TW" altLang="en-US" sz="2600" b="1" dirty="0">
                <a:latin typeface="新細明體" pitchFamily="18" charset="-120"/>
                <a:ea typeface="新細明體" pitchFamily="18" charset="-120"/>
              </a:rPr>
              <a:t>  </a:t>
            </a:r>
            <a:br>
              <a:rPr lang="en-US" altLang="zh-TW" sz="2400" b="1" dirty="0">
                <a:latin typeface="Arial Narrow" pitchFamily="34" charset="0"/>
                <a:ea typeface="華康標楷體" pitchFamily="65" charset="-120"/>
              </a:rPr>
            </a:br>
            <a:r>
              <a:rPr lang="en-US" altLang="zh-TW" sz="2400" dirty="0">
                <a:latin typeface="Arial Narrow" pitchFamily="34" charset="0"/>
                <a:ea typeface="細明體" pitchFamily="49" charset="-120"/>
              </a:rPr>
              <a:t>SWEET BY AND BY </a:t>
            </a:r>
            <a:r>
              <a:rPr lang="en-US" altLang="zh-TW" sz="2400" dirty="0">
                <a:effectLst/>
                <a:latin typeface="Arial Narrow" pitchFamily="34" charset="0"/>
                <a:ea typeface="細明體" pitchFamily="49" charset="-120"/>
                <a:cs typeface="Arial" charset="0"/>
              </a:rPr>
              <a:t>(1/3)</a:t>
            </a:r>
            <a:endParaRPr lang="en-US" altLang="zh-CN" sz="2400" dirty="0">
              <a:effectLst/>
              <a:latin typeface="Arial Narrow" pitchFamily="34" charset="0"/>
              <a:ea typeface="細明體" pitchFamily="49" charset="-120"/>
              <a:cs typeface="Arial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38869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H542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1/3,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2/2</a:t>
            </a:r>
            <a:r>
              <a:rPr lang="zh-CN" altLang="en-US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再不久，再不久，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  <a:cs typeface="Times New Roman" pitchFamily="18" charset="0"/>
              </a:rPr>
              <a:t>In the sweet by and by.</a:t>
            </a:r>
            <a:r>
              <a:rPr lang="en-US" altLang="zh-TW" sz="2800" dirty="0">
                <a:latin typeface="華康標楷體" pitchFamily="65" charset="-120"/>
                <a:ea typeface="細明體" pitchFamily="49" charset="-120"/>
              </a:rPr>
              <a:t> </a:t>
            </a:r>
            <a:endParaRPr lang="zh-TW" altLang="en-US" sz="2800" dirty="0">
              <a:latin typeface="華康標楷體" pitchFamily="65" charset="-120"/>
              <a:ea typeface="華康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將會晤眾聖徒於美地，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We shall meet on that beautiful shore; </a:t>
            </a:r>
            <a:endParaRPr lang="zh-TW" altLang="en-US" sz="2800" dirty="0">
              <a:ea typeface="華康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再不久，再不久，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In the sweet by and by, </a:t>
            </a:r>
            <a:endParaRPr lang="zh-TW" altLang="en-US" sz="2800" dirty="0">
              <a:ea typeface="華康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將會晤眾聖徒於美地。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We shall meet on that beautiful shore.</a:t>
            </a:r>
            <a:endParaRPr lang="zh-TW" altLang="en-US" sz="2800" dirty="0">
              <a:ea typeface="細明體" pitchFamily="49" charset="-12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H542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2/3,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到美地，同唱詩，同讚頌，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We shall sing on that beautiful shore </a:t>
            </a:r>
            <a:endParaRPr lang="zh-TW" altLang="en-US" sz="2800" dirty="0">
              <a:ea typeface="華康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眾聖徒心喜樂何久長，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The melodious songs of the blest,</a:t>
            </a:r>
            <a:r>
              <a:rPr lang="en-US" altLang="zh-TW" sz="2800" dirty="0">
                <a:latin typeface="華康標楷體" pitchFamily="65" charset="-120"/>
                <a:ea typeface="細明體" pitchFamily="49" charset="-120"/>
              </a:rPr>
              <a:t> </a:t>
            </a:r>
            <a:endParaRPr lang="zh-TW" altLang="en-US" sz="2800" dirty="0">
              <a:latin typeface="華康標楷體" pitchFamily="65" charset="-120"/>
              <a:ea typeface="華康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得安息，享永生，常交通，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And our spirits shall sorrow no more,</a:t>
            </a:r>
            <a:r>
              <a:rPr lang="en-US" altLang="zh-TW" sz="2800" dirty="0">
                <a:latin typeface="華康標楷體" pitchFamily="65" charset="-120"/>
                <a:ea typeface="細明體" pitchFamily="49" charset="-120"/>
              </a:rPr>
              <a:t> </a:t>
            </a:r>
            <a:endParaRPr lang="zh-TW" altLang="en-US" sz="2800" dirty="0">
              <a:latin typeface="華康標楷體" pitchFamily="65" charset="-120"/>
              <a:ea typeface="華康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無懼怕，無憂愁，無悲傷。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Not a sigh for the blessing of rest.</a:t>
            </a:r>
            <a:r>
              <a:rPr lang="en-US" altLang="zh-TW" sz="2800" dirty="0">
                <a:ea typeface="華康標楷體" pitchFamily="65" charset="-120"/>
              </a:rPr>
              <a:t> </a:t>
            </a:r>
            <a:endParaRPr lang="zh-TW" altLang="en-US" sz="2800" dirty="0">
              <a:ea typeface="華康標楷體" pitchFamily="65" charset="-12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38869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H542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2/3,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2/2</a:t>
            </a:r>
            <a:r>
              <a:rPr lang="zh-CN" altLang="en-US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再不久，再不久，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  <a:cs typeface="Times New Roman" pitchFamily="18" charset="0"/>
              </a:rPr>
              <a:t>In the sweet by and by.</a:t>
            </a:r>
            <a:r>
              <a:rPr lang="en-US" altLang="zh-TW" sz="2800" dirty="0">
                <a:latin typeface="華康標楷體" pitchFamily="65" charset="-120"/>
                <a:ea typeface="細明體" pitchFamily="49" charset="-120"/>
              </a:rPr>
              <a:t> </a:t>
            </a:r>
            <a:endParaRPr lang="zh-TW" altLang="en-US" sz="2800" dirty="0">
              <a:latin typeface="華康標楷體" pitchFamily="65" charset="-120"/>
              <a:ea typeface="華康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將會晤眾聖徒於美地，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We shall meet on that beautiful shore; </a:t>
            </a:r>
            <a:endParaRPr lang="zh-TW" altLang="en-US" sz="2800" dirty="0">
              <a:ea typeface="華康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再不久，再不久，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In the sweet by and by, </a:t>
            </a:r>
            <a:endParaRPr lang="zh-TW" altLang="en-US" sz="2800" dirty="0">
              <a:ea typeface="華康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將會晤眾聖徒於美地。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We shall meet on that beautiful shore.</a:t>
            </a:r>
            <a:endParaRPr lang="zh-TW" altLang="en-US" sz="2800" dirty="0">
              <a:ea typeface="細明體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329480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H542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3/3,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再不久，同聚集來唱詩，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To our bountiful Father above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同讚頌我聖父奇妙愛，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We will offer the tribute of praise,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賜獨子來世界受苦死，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For the glorious gift of His love,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使罪人能得救至萬代。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And the blessings that hallow our days.</a:t>
            </a:r>
            <a:endParaRPr lang="en-US" altLang="zh-CN" sz="2800" dirty="0">
              <a:ea typeface="細明體" pitchFamily="49" charset="-12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38869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H542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3/3,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2/2</a:t>
            </a:r>
            <a:r>
              <a:rPr lang="zh-CN" altLang="en-US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再不久，再不久，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  <a:cs typeface="Times New Roman" pitchFamily="18" charset="0"/>
              </a:rPr>
              <a:t>In the sweet by and by.</a:t>
            </a:r>
            <a:r>
              <a:rPr lang="en-US" altLang="zh-TW" sz="2800" dirty="0">
                <a:latin typeface="華康標楷體" pitchFamily="65" charset="-120"/>
                <a:ea typeface="細明體" pitchFamily="49" charset="-120"/>
              </a:rPr>
              <a:t> </a:t>
            </a:r>
            <a:endParaRPr lang="zh-TW" altLang="en-US" sz="2800" dirty="0">
              <a:latin typeface="華康標楷體" pitchFamily="65" charset="-120"/>
              <a:ea typeface="華康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將會晤眾聖徒於美地，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We shall meet on that beautiful shore; </a:t>
            </a:r>
            <a:endParaRPr lang="zh-TW" altLang="en-US" sz="2800" dirty="0">
              <a:ea typeface="華康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再不久，再不久，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In the sweet by and by, </a:t>
            </a:r>
            <a:endParaRPr lang="zh-TW" altLang="en-US" sz="2800" dirty="0">
              <a:ea typeface="華康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將會晤眾聖徒於美地。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We shall meet on that beautiful shore.</a:t>
            </a:r>
            <a:endParaRPr lang="zh-TW" altLang="en-US" sz="2800" dirty="0">
              <a:ea typeface="細明體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67584506"/>
      </p:ext>
    </p:extLst>
  </p:cSld>
  <p:clrMapOvr>
    <a:masterClrMapping/>
  </p:clrMapOvr>
</p:sld>
</file>

<file path=ppt/theme/theme1.xml><?xml version="1.0" encoding="utf-8"?>
<a:theme xmlns:a="http://schemas.openxmlformats.org/drawingml/2006/main" name="4_Template3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141</TotalTime>
  <Words>422</Words>
  <Application>Microsoft Office PowerPoint</Application>
  <PresentationFormat>On-screen Show (16:9)</PresentationFormat>
  <Paragraphs>54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9" baseType="lpstr">
      <vt:lpstr>宋体</vt:lpstr>
      <vt:lpstr>Microsoft JhengHei</vt:lpstr>
      <vt:lpstr>新細明體</vt:lpstr>
      <vt:lpstr>標楷體</vt:lpstr>
      <vt:lpstr>細明體</vt:lpstr>
      <vt:lpstr>華康標楷體</vt:lpstr>
      <vt:lpstr>Arial</vt:lpstr>
      <vt:lpstr>Arial Narrow</vt:lpstr>
      <vt:lpstr>Calibri</vt:lpstr>
      <vt:lpstr>Times New Roman</vt:lpstr>
      <vt:lpstr>Wingdings</vt:lpstr>
      <vt:lpstr>4_Template3</vt:lpstr>
      <vt:lpstr>cccta_hymn</vt:lpstr>
      <vt:lpstr>H542  再不久   SWEET BY AND BY (1/3)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H542 再不久 SWEET BY AND BY</dc:title>
  <dc:subject>Hymnary 聖徒詩歌</dc:subject>
  <dc:creator>Sanford F. Bennett</dc:creator>
  <cp:lastModifiedBy>Timothy Liang</cp:lastModifiedBy>
  <cp:revision>31</cp:revision>
  <dcterms:created xsi:type="dcterms:W3CDTF">2001-11-16T23:06:47Z</dcterms:created>
  <dcterms:modified xsi:type="dcterms:W3CDTF">2017-08-06T13:29:54Z</dcterms:modified>
</cp:coreProperties>
</file>